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Proxima Nova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Roboto Mon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5" roundtripDataSignature="AMtx7mgdKswo4yDivgp5pLPNOl/X41yS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RobotoMono-bold.fntdata"/><Relationship Id="rId41" Type="http://schemas.openxmlformats.org/officeDocument/2006/relationships/font" Target="fonts/RobotoMon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Mon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Mon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8c6a93c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78c6a93c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7ddd468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87ddd468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f70a3ec4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7f70a3ec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7ddd468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87ddd468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7ddd4682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87ddd4682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7ddd4682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87ddd4682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7ddd4682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87ddd4682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d89a6fab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ad89a6fa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d89a6fab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ad89a6fab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f70a3ec4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7f70a3ec4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67f9898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767f9898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87ddd468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7ddd4682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87ddd4682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d89a6f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ad89a6f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f70a3ec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7f70a3ec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7ddd4682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87ddd468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7ddd4682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87ddd4682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1 Objectives 1-3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8c6a93c72_0_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22" name="Google Shape;122;g378c6a93c72_0_24"/>
          <p:cNvSpPr txBox="1"/>
          <p:nvPr>
            <p:ph idx="1" type="body"/>
          </p:nvPr>
        </p:nvSpPr>
        <p:spPr>
          <a:xfrm>
            <a:off x="311700" y="1152475"/>
            <a:ext cx="67977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SweepLEDs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 write the code that blinks a single user LED.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value of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n_led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○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n_led = 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○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n_led = 5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n_led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used for?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3" name="Google Shape;123;g378c6a93c7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A Cool Pattern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for the cool pattern part of this project.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Blinking a single LED isn’t very flashy.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you also observed that you can change the variable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n_led,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it changes the LED that is blinking.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that information in your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7ddd4682a_0_2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A Cool Pattern</a:t>
            </a:r>
            <a:endParaRPr/>
          </a:p>
        </p:txBody>
      </p:sp>
      <p:sp>
        <p:nvSpPr>
          <p:cNvPr id="135" name="Google Shape;135;g387ddd4682a_0_25"/>
          <p:cNvSpPr txBox="1"/>
          <p:nvPr>
            <p:ph idx="1" type="body"/>
          </p:nvPr>
        </p:nvSpPr>
        <p:spPr>
          <a:xfrm>
            <a:off x="311700" y="888125"/>
            <a:ext cx="81591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Updating a variable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assign a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 new value at any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called “updating a variable.”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example: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n_led = n_led + 1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doesn’t make sense in math class, but this isn’t math class.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f70a3ec4e_0_2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Fixing a Cool Pattern</a:t>
            </a:r>
            <a:endParaRPr/>
          </a:p>
        </p:txBody>
      </p:sp>
      <p:sp>
        <p:nvSpPr>
          <p:cNvPr id="141" name="Google Shape;141;g37f70a3ec4e_0_24"/>
          <p:cNvSpPr txBox="1"/>
          <p:nvPr>
            <p:ph idx="1" type="body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what is going wrong?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only 8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needs to be within 0-7.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starts at 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its value when the error occurs?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the debugger to view the value of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 real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7ddd4682a_0_3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A Cool Pattern</a:t>
            </a:r>
            <a:endParaRPr/>
          </a:p>
        </p:txBody>
      </p:sp>
      <p:sp>
        <p:nvSpPr>
          <p:cNvPr id="147" name="Google Shape;147;g387ddd4682a_0_30"/>
          <p:cNvSpPr txBox="1"/>
          <p:nvPr>
            <p:ph idx="1" type="body"/>
          </p:nvPr>
        </p:nvSpPr>
        <p:spPr>
          <a:xfrm>
            <a:off x="311700" y="849800"/>
            <a:ext cx="81591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often the new value is based on the old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n_led = 0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n_led = n_led + 1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old value of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which is 0, is added to 1. Then the new value, which is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is assigned to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like counting, which is very common in programming.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called “incrementing.”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with updating.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sample code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down the final value of the variable for each sample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7ddd4682a_0_35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60" name="Google Shape;160;g387ddd4682a_0_35"/>
          <p:cNvSpPr txBox="1"/>
          <p:nvPr>
            <p:ph idx="1" type="body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the steps in CodeTrek: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line of code to increment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n_led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Make sure it is indented!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error message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1" name="Google Shape;161;g387ddd4682a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7ddd4682a_0_4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Fixing a Cool Pattern</a:t>
            </a:r>
            <a:endParaRPr/>
          </a:p>
        </p:txBody>
      </p:sp>
      <p:sp>
        <p:nvSpPr>
          <p:cNvPr id="167" name="Google Shape;167;g387ddd4682a_0_43"/>
          <p:cNvSpPr txBox="1"/>
          <p:nvPr>
            <p:ph idx="1" type="body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Using the Debugger.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Debug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view to DEBUG in the console panel, and open the Globals.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" name="Google Shape;168;g387ddd4682a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800" y="1736520"/>
            <a:ext cx="535650" cy="535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g387ddd4682a_0_43"/>
          <p:cNvGrpSpPr/>
          <p:nvPr/>
        </p:nvGrpSpPr>
        <p:grpSpPr>
          <a:xfrm>
            <a:off x="894455" y="3105175"/>
            <a:ext cx="4360375" cy="1314825"/>
            <a:chOff x="862505" y="2801925"/>
            <a:chExt cx="4360375" cy="1314825"/>
          </a:xfrm>
        </p:grpSpPr>
        <p:pic>
          <p:nvPicPr>
            <p:cNvPr id="170" name="Google Shape;170;g387ddd4682a_0_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2505" y="2801925"/>
              <a:ext cx="4360375" cy="131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g387ddd4682a_0_43"/>
            <p:cNvSpPr/>
            <p:nvPr/>
          </p:nvSpPr>
          <p:spPr>
            <a:xfrm>
              <a:off x="2928475" y="2851825"/>
              <a:ext cx="2294400" cy="456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g387ddd4682a_0_43"/>
          <p:cNvSpPr/>
          <p:nvPr/>
        </p:nvSpPr>
        <p:spPr>
          <a:xfrm>
            <a:off x="826175" y="3818654"/>
            <a:ext cx="1060800" cy="30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g387ddd4682a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7725" y="1284825"/>
            <a:ext cx="595175" cy="5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7ddd4682a_0_5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Fixing a Cool Pattern</a:t>
            </a:r>
            <a:endParaRPr/>
          </a:p>
        </p:txBody>
      </p:sp>
      <p:sp>
        <p:nvSpPr>
          <p:cNvPr id="179" name="Google Shape;179;g387ddd4682a_0_52"/>
          <p:cNvSpPr txBox="1"/>
          <p:nvPr>
            <p:ph idx="1" type="body"/>
          </p:nvPr>
        </p:nvSpPr>
        <p:spPr>
          <a:xfrm>
            <a:off x="311700" y="869975"/>
            <a:ext cx="84426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“Step In” feature to walk through the code.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Watch the two variables appear in the console.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Watch the value of </a:t>
            </a:r>
            <a:r>
              <a:rPr b="1" lang="en" sz="2000">
                <a:latin typeface="Roboto Mono"/>
                <a:ea typeface="Roboto Mono"/>
                <a:cs typeface="Roboto Mono"/>
                <a:sym typeface="Roboto Mono"/>
              </a:rPr>
              <a:t>n_led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change as you step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Pay close attention to its values as you step through. Once the error occurs, the variables will disappear.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is the value of </a:t>
            </a:r>
            <a:r>
              <a:rPr b="1" lang="en" sz="2000">
                <a:latin typeface="Roboto Mono"/>
                <a:ea typeface="Roboto Mono"/>
                <a:cs typeface="Roboto Mono"/>
                <a:sym typeface="Roboto Mono"/>
              </a:rPr>
              <a:t>n_led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the error occurs?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Write this in your mission log.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Close the console panel.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g387ddd4682a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154" y="3367021"/>
            <a:ext cx="3817200" cy="16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d89a6fab9_0_8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Fixing a Cool Pattern</a:t>
            </a:r>
            <a:endParaRPr/>
          </a:p>
        </p:txBody>
      </p:sp>
      <p:sp>
        <p:nvSpPr>
          <p:cNvPr id="186" name="Google Shape;186;g3ad89a6fab9_0_8"/>
          <p:cNvSpPr txBox="1"/>
          <p:nvPr>
            <p:ph idx="1" type="body"/>
          </p:nvPr>
        </p:nvSpPr>
        <p:spPr>
          <a:xfrm>
            <a:off x="311700" y="869975"/>
            <a:ext cx="7890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fix the error with a little control flow logic. Use an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if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statement branch.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After incrementing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n_led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check to see if it is 8.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so, reset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n_led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to 0.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Indentation Note: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if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statement is indented inside the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while True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loop.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if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statement also starts a block of code, so it will have a second level of indentation.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second block only runs when the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if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statement is True.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4 Lesson 1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line of code turns on a user LED?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line of code defines a variable for delay?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d89a6fab9_0_1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Fixing a Cool Pattern</a:t>
            </a:r>
            <a:endParaRPr/>
          </a:p>
        </p:txBody>
      </p:sp>
      <p:sp>
        <p:nvSpPr>
          <p:cNvPr id="192" name="Google Shape;192;g3ad89a6fab9_0_15"/>
          <p:cNvSpPr txBox="1"/>
          <p:nvPr>
            <p:ph idx="1" type="body"/>
          </p:nvPr>
        </p:nvSpPr>
        <p:spPr>
          <a:xfrm>
            <a:off x="311700" y="869975"/>
            <a:ext cx="7890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double equals (==) symbol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double equals == is used for comparison.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is a comparison operator, like &lt; and &gt;,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single equals (=) symbol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single equals = is used to assign values.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assigns a value to a variable.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f70a3ec4e_0_3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198" name="Google Shape;198;g37f70a3ec4e_0_34"/>
          <p:cNvSpPr txBox="1"/>
          <p:nvPr>
            <p:ph idx="1" type="body"/>
          </p:nvPr>
        </p:nvSpPr>
        <p:spPr>
          <a:xfrm>
            <a:off x="311700" y="869975"/>
            <a:ext cx="6545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Import sleep from the time library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sleep() function after turning on each user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9" name="Google Shape;199;g37f70a3ec4e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67f9898bb_0_1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205" name="Google Shape;205;g3767f9898bb_0_10"/>
          <p:cNvSpPr txBox="1"/>
          <p:nvPr>
            <p:ph idx="1" type="body"/>
          </p:nvPr>
        </p:nvSpPr>
        <p:spPr>
          <a:xfrm>
            <a:off x="311700" y="869975"/>
            <a:ext cx="7760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 to try: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two different delay variables – one for the light on and a different one for the light off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one delay variable, but make it a different value for on and for 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sleep(delay/2) or something similar.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with a very short delay and increment the delay when the n_led variable is reset.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4 Lesson 1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are while loops and if statements similar?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are while loops and if statements different?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hired by a major Theme Park!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task is to create a new animatronic robot exhibit.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Gotta write some Python code and get the show running with CodeBot!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ThemePar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025" y="115247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82" name="Google Shape;82;g387ddd4682a_0_8"/>
          <p:cNvSpPr txBox="1"/>
          <p:nvPr>
            <p:ph idx="1" type="body"/>
          </p:nvPr>
        </p:nvSpPr>
        <p:spPr>
          <a:xfrm>
            <a:off x="311700" y="1152475"/>
            <a:ext cx="48126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At a coffee shop meeting, the manager gave you a classic napkin sketch of what she’s looking for.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first task: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ExhibitNapk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125" y="603175"/>
            <a:ext cx="3679176" cy="3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ddd4682a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89" name="Google Shape;89;g387ddd4682a_0_1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Task: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robot starts out “asleep”, constantly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blinking red LEDs in a cool pattern.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Goal: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Blink red user LEDs constantly in a cool pattern.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87ddd4682a_0_1" title="ExhibitNapk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302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d89a6fab9_0_0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 Introduction Activity</a:t>
            </a:r>
            <a:endParaRPr/>
          </a:p>
        </p:txBody>
      </p:sp>
      <p:sp>
        <p:nvSpPr>
          <p:cNvPr id="96" name="Google Shape;96;g3ad89a6fab9_0_0"/>
          <p:cNvSpPr txBox="1"/>
          <p:nvPr>
            <p:ph idx="1" type="body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questions in your Lesson 1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first step outlined in the notes?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first project goal?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ad89a6fa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f70a3ec4e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Forever Flashing</a:t>
            </a:r>
            <a:endParaRPr/>
          </a:p>
        </p:txBody>
      </p:sp>
      <p:sp>
        <p:nvSpPr>
          <p:cNvPr id="103" name="Google Shape;103;g37f70a3ec4e_0_1"/>
          <p:cNvSpPr txBox="1"/>
          <p:nvPr>
            <p:ph idx="1" type="body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already know how to turn the user LEDs on and 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sleep() to delay between blinks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constantly part is new.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can’t just copy and paste the blinking code forever.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a loop!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7f70a3ec4e_0_1" title="user_leds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525" y="3472276"/>
            <a:ext cx="4960699" cy="9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7ddd4682a_0_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Forever Flashing</a:t>
            </a:r>
            <a:endParaRPr/>
          </a:p>
        </p:txBody>
      </p:sp>
      <p:sp>
        <p:nvSpPr>
          <p:cNvPr id="110" name="Google Shape;110;g387ddd4682a_0_14"/>
          <p:cNvSpPr txBox="1"/>
          <p:nvPr>
            <p:ph idx="1" type="body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loop: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while condition: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 tells Python to repeat a block of code indented beneath it as long as the given condition is True.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condition can be a Boolean value, variable or expression.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7ddd4682a_0_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Forever Flashing</a:t>
            </a:r>
            <a:endParaRPr/>
          </a:p>
        </p:txBody>
      </p:sp>
      <p:sp>
        <p:nvSpPr>
          <p:cNvPr id="116" name="Google Shape;116;g387ddd4682a_0_20"/>
          <p:cNvSpPr txBox="1"/>
          <p:nvPr>
            <p:ph idx="1" type="body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 infinite loop: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condition is always True!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a loop that never ends.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program won’t stop until you press the STOP button.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